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56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834B8-7A75-44CB-B4A0-027E8DE40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C822617-BDF0-4345-BF97-33D1EF37A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C259D4-AAFD-4891-8594-88279993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4E9575-E67E-484A-9DED-E7D27D55A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D14BA7-B8AC-4434-9DE0-723B07D31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540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87E12F-5B85-4BFB-9C65-555817303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2D7C777-1A12-4AEB-AB61-D9AE34BB0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A0446E-47B0-49AA-BE39-BA3EBFFE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77333B-F1A2-42D3-91E7-BCBE75496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830FF1-AA7C-403C-8146-1C904F59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7349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540103D-944D-4388-898B-E940F0FD1E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7FE211C-E174-4402-AECB-C1556DA69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B61821-3F80-4D96-8CD3-F93C37E25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D80189-99C3-40F6-A1EF-F54A0C2B3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FD309C-455A-4CC4-BAFD-1E8C7F733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490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8DFC6C-0E62-4D72-929C-E0282D99F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948EE4-D536-434E-9CAB-7F4BC7CB2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810448-C893-403F-A2D4-0276DA477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8E3EF2-0E3D-45C3-8101-6D85F152B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BE25BF-094F-4857-938F-86759D276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97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F5800B-5419-4C40-B47C-90E72F64D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3157BDD-C75A-4FE8-88BB-34A87727E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F40CF2-B87A-4E2B-9CFB-363FE481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A22BFF-5E14-43C6-B2D6-0114A5BBB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332DA0-6004-4220-8F51-905BE432E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253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EE9D0B-DD61-4930-859E-64C028B33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19686F-6291-429F-A8CA-DB1063B877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2A1087-917E-461D-A4CE-D373D932D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06F282-A5AA-4994-8A23-7EF03BCD7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7585764-DE03-4E70-A8B4-04DABA0DA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7A3C2E4-8994-45D1-8E72-0AA35734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15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DD67F3-4253-41A5-A429-0C6D7F68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FB2EBD1-D885-4CC1-9B80-B373C6D49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5CF91B-63B2-434B-B3A1-31DBA7892C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2F36D5E-4004-4A2A-8DF9-A6B213EAE8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D2F8273-9DC6-4768-A17B-3C458A7DE3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43CE83D-A63F-47CA-BD62-C3E23341D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027838F-5BCA-4960-AC0E-D97DFA042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52AF4EE-4C11-49A1-9E53-8319D3D72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30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3A2052-8459-4D92-9714-345C73C29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62CD25E-E4B1-4166-B55D-BDCA4FE1D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4AB7784-9960-4A5A-A999-33E69508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8975D35-C86D-41EA-8AF1-290611D50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910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449800B-B1B4-4F70-A8CF-3B25174B1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FDBD6EE-3103-4533-A66C-7E6A5874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F7B7AF-3439-49A0-B806-81C2E7B42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338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43701A-D393-435D-9DD0-BA996AA4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9105DC-DE9C-4EEE-A47A-7D828C0BA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55AC429-599A-46F9-94C0-928FBFA11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78DF2EE-2A4F-4BAD-808C-F66FF3091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2AF2EA9-3029-46C1-AC70-48FE8E0EC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D9068A7-1F88-493C-BF92-389FDBBB1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3482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B42AC1-C42D-4C68-8F7C-F9C19271A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D706FDC-BA5D-44D0-A6B1-96D142FDC2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D6A5FCA-320B-4007-9CAC-D0D2AE1C0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E6A50E9-FD72-4445-9236-E438F7F8C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112956D-1945-4C6E-A93D-4F09C2257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4DCBF7E-9991-4D93-8F3B-EA3DAE439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8119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3653EDE-32B4-4319-AF10-CD65C975D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4B78F85-B761-4744-979D-C2A2710D8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6DEC3D-4DB6-4908-825E-E85D9305D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9CC22-1CFA-4069-B0C6-0F63C813CDAB}" type="datetimeFigureOut">
              <a:rPr lang="nl-NL" smtClean="0"/>
              <a:t>20-1-2020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B80C4A-3FFD-4811-B797-A26C65B56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FFFC40-D5E8-4E40-BF14-2AB21B148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2436D-B8D6-431E-96C3-DAA2A3045B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106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microsoft.com/office/2007/relationships/media" Target="../media/media3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5" Type="http://schemas.microsoft.com/office/2007/relationships/media" Target="../media/media4.mp3"/><Relationship Id="rId4" Type="http://schemas.openxmlformats.org/officeDocument/2006/relationships/audio" Target="../media/media3.mp3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CBAFCCEB-B1C2-4035-AA2F-3BF8BDD7C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823" y="0"/>
            <a:ext cx="8884354" cy="6723363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1DB8090B-C248-49BE-A850-7D499C7F0AC1}"/>
              </a:ext>
            </a:extLst>
          </p:cNvPr>
          <p:cNvSpPr/>
          <p:nvPr/>
        </p:nvSpPr>
        <p:spPr>
          <a:xfrm rot="3245794">
            <a:off x="-170939" y="3634563"/>
            <a:ext cx="5609987" cy="12949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48081"/>
              </a:avLst>
            </a:prstTxWarp>
            <a:spAutoFit/>
          </a:bodyPr>
          <a:lstStyle/>
          <a:p>
            <a:pPr algn="ctr"/>
            <a:r>
              <a:rPr lang="nl-NL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Ei lekkere dweil…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E3B6D127-992C-499D-967E-22322549FF6A}"/>
              </a:ext>
            </a:extLst>
          </p:cNvPr>
          <p:cNvSpPr/>
          <p:nvPr/>
        </p:nvSpPr>
        <p:spPr>
          <a:xfrm rot="18756074">
            <a:off x="6597513" y="3580594"/>
            <a:ext cx="5651967" cy="134082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1466360"/>
              </a:avLst>
            </a:prstTxWarp>
            <a:spAutoFit/>
          </a:bodyPr>
          <a:lstStyle/>
          <a:p>
            <a:pPr algn="ctr"/>
            <a:r>
              <a:rPr lang="nl-NL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…oe </a:t>
            </a:r>
            <a:r>
              <a:rPr lang="nl-NL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ist</a:t>
            </a:r>
            <a:r>
              <a:rPr lang="nl-NL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01769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14"/>
            <a:ext cx="9324527" cy="685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leutspieroefening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83913" y="238974"/>
            <a:ext cx="609600" cy="609600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 rot="952335">
            <a:off x="4342344" y="321927"/>
            <a:ext cx="3912169" cy="3247043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Buk’s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zak’s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lekker deur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oew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‘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ukke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n’een</a:t>
            </a:r>
            <a:endParaRPr lang="nl-NL" sz="1600" b="1" dirty="0">
              <a:solidFill>
                <a:srgbClr val="000000"/>
              </a:solidFill>
              <a:cs typeface="Arial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draai dan allemaal ‘s op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oew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rechse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béén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,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licht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oew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linkse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n’errem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mar ‘s op,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en zing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impesant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‘n mop!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nl-NL" sz="1400" b="1" dirty="0">
              <a:solidFill>
                <a:srgbClr val="000000"/>
              </a:solidFill>
              <a:cs typeface="Arial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Eila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, strekt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oew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vingers dan ‘s ‘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éémaal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uit,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drukt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oew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duim ‘s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eve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steveg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aan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oew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snuit,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veer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nouw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ammaal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deur nog </a:t>
            </a:r>
            <a:r>
              <a:rPr lang="nl-NL" sz="1600" b="1" dirty="0" err="1">
                <a:solidFill>
                  <a:srgbClr val="000000"/>
                </a:solidFill>
                <a:cs typeface="Arial" charset="0"/>
              </a:rPr>
              <a:t>ééne</a:t>
            </a: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 keer,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nl-NL" sz="1600" b="1" dirty="0">
                <a:solidFill>
                  <a:srgbClr val="000000"/>
                </a:solidFill>
                <a:cs typeface="Arial" charset="0"/>
              </a:rPr>
              <a:t>en spring dan mar op en neer!</a:t>
            </a:r>
          </a:p>
        </p:txBody>
      </p:sp>
    </p:spTree>
    <p:extLst>
      <p:ext uri="{BB962C8B-B14F-4D97-AF65-F5344CB8AC3E}">
        <p14:creationId xmlns:p14="http://schemas.microsoft.com/office/powerpoint/2010/main" val="400316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1965E955-DE99-423E-993F-E29F3B83F03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209414D3-619C-4830-BF61-822E542EFB1A}"/>
              </a:ext>
            </a:extLst>
          </p:cNvPr>
          <p:cNvSpPr/>
          <p:nvPr/>
        </p:nvSpPr>
        <p:spPr>
          <a:xfrm>
            <a:off x="1192921" y="1422517"/>
            <a:ext cx="417492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0" i="1" u="none" strike="noStrike" dirty="0">
                <a:solidFill>
                  <a:srgbClr val="000000"/>
                </a:solidFill>
                <a:effectLst/>
                <a:latin typeface="&amp;quot"/>
              </a:rPr>
              <a:t>En </a:t>
            </a:r>
            <a:r>
              <a:rPr lang="nl-NL" sz="2000" b="0" i="1" u="none" strike="noStrike" dirty="0" err="1">
                <a:solidFill>
                  <a:srgbClr val="000000"/>
                </a:solidFill>
                <a:effectLst/>
                <a:latin typeface="&amp;quot"/>
              </a:rPr>
              <a:t>a'k</a:t>
            </a:r>
            <a:r>
              <a:rPr lang="nl-NL" sz="2000" b="0" i="1" u="none" strike="noStrike" dirty="0">
                <a:solidFill>
                  <a:srgbClr val="000000"/>
                </a:solidFill>
                <a:effectLst/>
                <a:latin typeface="&amp;quot"/>
              </a:rPr>
              <a:t> 't liedje </a:t>
            </a:r>
            <a:r>
              <a:rPr lang="nl-NL" sz="2000" b="0" i="1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n'oor</a:t>
            </a:r>
            <a:endParaRPr lang="nl-NL" sz="2000" b="0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&amp;quot"/>
            </a:endParaRPr>
          </a:p>
          <a:p>
            <a:r>
              <a:rPr lang="nl-NL" sz="2000" b="0" i="1" u="none" strike="noStrike" dirty="0">
                <a:solidFill>
                  <a:srgbClr val="000000"/>
                </a:solidFill>
                <a:effectLst/>
                <a:latin typeface="&amp;quot"/>
              </a:rPr>
              <a:t>Dan mot me maske </a:t>
            </a:r>
            <a:r>
              <a:rPr lang="nl-NL" sz="20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voor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0" i="1" u="none" strike="noStrike" dirty="0" err="1">
                <a:solidFill>
                  <a:srgbClr val="000000"/>
                </a:solidFill>
                <a:effectLst/>
                <a:latin typeface="&amp;quot"/>
              </a:rPr>
              <a:t>Mè</a:t>
            </a:r>
            <a:r>
              <a:rPr lang="nl-NL" sz="2000" b="0" i="1" u="none" strike="noStrike" dirty="0">
                <a:solidFill>
                  <a:srgbClr val="000000"/>
                </a:solidFill>
                <a:effectLst/>
                <a:latin typeface="&amp;quot"/>
              </a:rPr>
              <a:t> me </a:t>
            </a:r>
            <a:r>
              <a:rPr lang="nl-NL" sz="2000" b="0" i="1" u="none" strike="noStrike" dirty="0" err="1">
                <a:solidFill>
                  <a:srgbClr val="000000"/>
                </a:solidFill>
                <a:effectLst/>
                <a:latin typeface="&amp;quot"/>
              </a:rPr>
              <a:t>gerdijn</a:t>
            </a:r>
            <a:r>
              <a:rPr lang="nl-NL" sz="2000" b="0" i="1" u="none" strike="noStrike" dirty="0">
                <a:solidFill>
                  <a:srgbClr val="000000"/>
                </a:solidFill>
                <a:effectLst/>
                <a:latin typeface="&amp;quot"/>
              </a:rPr>
              <a:t> al is 't 'n bietje </a:t>
            </a:r>
            <a:r>
              <a:rPr lang="nl-NL" sz="2000" b="0" i="1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goor</a:t>
            </a:r>
            <a:endParaRPr lang="nl-NL" sz="2000" b="0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&amp;quot"/>
            </a:endParaRPr>
          </a:p>
          <a:p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Ei lekkere dweil oe </a:t>
            </a:r>
            <a:r>
              <a:rPr lang="nl-NL" sz="2000" b="1" i="0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ist</a:t>
            </a:r>
            <a:r>
              <a:rPr lang="nl-NL" sz="20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?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A'k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jou was </a:t>
            </a: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zou'k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's </a:t>
            </a:r>
            <a:r>
              <a:rPr lang="nl-NL" sz="2000" b="1" i="0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bukke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De Vastenavend-</a:t>
            </a:r>
            <a:r>
              <a:rPr lang="nl-NL" sz="20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twist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Da's </a:t>
            </a: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osse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</a:t>
            </a: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n'op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</a:t>
            </a: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oew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</a:t>
            </a:r>
            <a:r>
              <a:rPr lang="nl-NL" sz="2000" b="1" i="0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ukke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Ginniemand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aan de </a:t>
            </a:r>
            <a:r>
              <a:rPr lang="nl-NL" sz="20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kant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Plek </a:t>
            </a: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emme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</a:t>
            </a: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n'ommes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</a:t>
            </a:r>
            <a:r>
              <a:rPr lang="nl-NL" sz="20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zat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Want me </a:t>
            </a: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n'ebbe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</a:t>
            </a: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n'im</a:t>
            </a:r>
            <a:r>
              <a:rPr lang="nl-NL" sz="2000" b="1" i="0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pessant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'n Stuk van </a:t>
            </a:r>
            <a:r>
              <a:rPr lang="nl-NL" sz="2000" b="1" i="0" u="none" strike="noStrike" dirty="0" err="1">
                <a:solidFill>
                  <a:srgbClr val="000000"/>
                </a:solidFill>
                <a:effectLst/>
                <a:latin typeface="&amp;quot"/>
              </a:rPr>
              <a:t>Altere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</a:t>
            </a:r>
            <a:r>
              <a:rPr lang="nl-NL" sz="2000" b="1" i="0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&amp;quot"/>
              </a:rPr>
              <a:t>g'ad</a:t>
            </a:r>
            <a:endParaRPr lang="nl-NL" sz="2000" b="0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&amp;quot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AA7C9AC-B401-4DA2-99D7-0A590273C652}"/>
              </a:ext>
            </a:extLst>
          </p:cNvPr>
          <p:cNvSpPr/>
          <p:nvPr/>
        </p:nvSpPr>
        <p:spPr>
          <a:xfrm>
            <a:off x="7212135" y="1422517"/>
            <a:ext cx="48710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0" i="1" u="none" strike="noStrike" dirty="0">
                <a:solidFill>
                  <a:srgbClr val="000000"/>
                </a:solidFill>
                <a:effectLst/>
                <a:latin typeface="&amp;quot"/>
              </a:rPr>
              <a:t>En als ik het liedje hoor</a:t>
            </a:r>
            <a:endParaRPr lang="nl-NL" sz="20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  <a:p>
            <a:r>
              <a:rPr lang="nl-NL" sz="2000" b="0" i="1" u="none" strike="noStrike" dirty="0">
                <a:solidFill>
                  <a:srgbClr val="000000"/>
                </a:solidFill>
                <a:effectLst/>
                <a:latin typeface="&amp;quot"/>
              </a:rPr>
              <a:t>Dan moet mijn masker voor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0" i="1" u="none" strike="noStrike" dirty="0">
                <a:solidFill>
                  <a:srgbClr val="000000"/>
                </a:solidFill>
                <a:effectLst/>
                <a:latin typeface="&amp;quot"/>
              </a:rPr>
              <a:t>Met mijn gordijn al is ‘t een beetje vies</a:t>
            </a:r>
            <a:endParaRPr lang="nl-NL" sz="20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  <a:p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Hé gezellige carnavalsvierder hoe gaat het?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Als ik jou was zou ik eens bukken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De carnavals-twist </a:t>
            </a:r>
            <a:r>
              <a:rPr lang="nl-NL" sz="2000" i="0" u="none" strike="noStrike" dirty="0">
                <a:solidFill>
                  <a:srgbClr val="000000"/>
                </a:solidFill>
                <a:effectLst/>
                <a:latin typeface="&amp;quot"/>
              </a:rPr>
              <a:t>(=een dans)</a:t>
            </a:r>
            <a:br>
              <a:rPr lang="nl-NL" sz="200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Dat is dansen op je hurken</a:t>
            </a:r>
          </a:p>
          <a:p>
            <a:r>
              <a:rPr lang="nl-NL" sz="2000" b="1" dirty="0">
                <a:solidFill>
                  <a:srgbClr val="000000"/>
                </a:solidFill>
                <a:latin typeface="&amp;quot"/>
              </a:rPr>
              <a:t>Niemand mag 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aan de kant blijven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we hebben namelijk plaats genoeg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Want we hebben ondertussen</a:t>
            </a:r>
            <a:br>
              <a:rPr lang="nl-NL" sz="2000" b="0" i="0" u="none" strike="noStrike" dirty="0">
                <a:solidFill>
                  <a:srgbClr val="000000"/>
                </a:solidFill>
                <a:effectLst/>
                <a:latin typeface="&amp;quot"/>
              </a:rPr>
            </a:b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een </a:t>
            </a:r>
            <a:r>
              <a:rPr lang="nl-NL" sz="2000" b="1" dirty="0">
                <a:solidFill>
                  <a:srgbClr val="000000"/>
                </a:solidFill>
                <a:latin typeface="&amp;quot"/>
              </a:rPr>
              <a:t>stukje</a:t>
            </a:r>
            <a:r>
              <a:rPr lang="nl-NL" sz="2000" b="1" i="0" u="none" strike="noStrike" dirty="0">
                <a:solidFill>
                  <a:srgbClr val="000000"/>
                </a:solidFill>
                <a:effectLst/>
                <a:latin typeface="&amp;quot"/>
              </a:rPr>
              <a:t> van Halsteren gekregen.</a:t>
            </a:r>
            <a:endParaRPr lang="nl-NL" sz="20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  <p:pic>
        <p:nvPicPr>
          <p:cNvPr id="2" name="lekkere dweil (refr.)">
            <a:hlinkClick r:id="" action="ppaction://media"/>
            <a:extLst>
              <a:ext uri="{FF2B5EF4-FFF2-40B4-BE49-F238E27FC236}">
                <a16:creationId xmlns:a16="http://schemas.microsoft.com/office/drawing/2014/main" id="{F427B516-82FC-4E5E-9B4B-78AB5B8B25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12650" y="101659"/>
            <a:ext cx="609600" cy="6096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5579536F-B79F-4C9E-85EC-DB4C53868932}"/>
              </a:ext>
            </a:extLst>
          </p:cNvPr>
          <p:cNvSpPr/>
          <p:nvPr/>
        </p:nvSpPr>
        <p:spPr>
          <a:xfrm rot="19982287">
            <a:off x="289615" y="310023"/>
            <a:ext cx="1588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1962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EB9B2F4-6BA6-4FDB-8F90-23D389E790E5}"/>
              </a:ext>
            </a:extLst>
          </p:cNvPr>
          <p:cNvSpPr txBox="1"/>
          <p:nvPr/>
        </p:nvSpPr>
        <p:spPr>
          <a:xfrm>
            <a:off x="10628851" y="268448"/>
            <a:ext cx="8976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Lied (zang)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67A46A0-780D-410A-8958-798D1276F239}"/>
              </a:ext>
            </a:extLst>
          </p:cNvPr>
          <p:cNvSpPr txBox="1"/>
          <p:nvPr/>
        </p:nvSpPr>
        <p:spPr>
          <a:xfrm>
            <a:off x="3292964" y="494689"/>
            <a:ext cx="1513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Spreektekst nadoen</a:t>
            </a:r>
          </a:p>
        </p:txBody>
      </p:sp>
      <p:pic>
        <p:nvPicPr>
          <p:cNvPr id="9" name="lekkere_dweil_nadoen">
            <a:hlinkClick r:id="" action="ppaction://media"/>
            <a:extLst>
              <a:ext uri="{FF2B5EF4-FFF2-40B4-BE49-F238E27FC236}">
                <a16:creationId xmlns:a16="http://schemas.microsoft.com/office/drawing/2014/main" id="{0F76A54F-E120-4308-AA6E-7616CDF5091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83364" y="328388"/>
            <a:ext cx="609600" cy="6096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81E419EC-D3B4-45F2-8182-1FE4079AF660}"/>
              </a:ext>
            </a:extLst>
          </p:cNvPr>
          <p:cNvSpPr txBox="1"/>
          <p:nvPr/>
        </p:nvSpPr>
        <p:spPr>
          <a:xfrm>
            <a:off x="4302554" y="937988"/>
            <a:ext cx="1712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Spreektekst meedoen</a:t>
            </a:r>
          </a:p>
        </p:txBody>
      </p:sp>
      <p:pic>
        <p:nvPicPr>
          <p:cNvPr id="11" name="lekkere_dweil_rap">
            <a:hlinkClick r:id="" action="ppaction://media"/>
            <a:extLst>
              <a:ext uri="{FF2B5EF4-FFF2-40B4-BE49-F238E27FC236}">
                <a16:creationId xmlns:a16="http://schemas.microsoft.com/office/drawing/2014/main" id="{6470A60F-91E8-48CB-B5D0-9780858F291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692407" y="771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4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42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987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111</Words>
  <Application>Microsoft Office PowerPoint</Application>
  <PresentationFormat>Breedbeeld</PresentationFormat>
  <Paragraphs>22</Paragraphs>
  <Slides>3</Slides>
  <Notes>0</Notes>
  <HiddenSlides>0</HiddenSlides>
  <MMClips>4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&amp;quot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Jeroen Wierikx</dc:creator>
  <cp:lastModifiedBy>Jeroen Wierikx</cp:lastModifiedBy>
  <cp:revision>14</cp:revision>
  <dcterms:created xsi:type="dcterms:W3CDTF">2020-01-10T14:41:12Z</dcterms:created>
  <dcterms:modified xsi:type="dcterms:W3CDTF">2020-01-20T13:58:30Z</dcterms:modified>
</cp:coreProperties>
</file>