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56" r:id="rId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6834B8-7A75-44CB-B4A0-027E8DE40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C822617-BDF0-4345-BF97-33D1EF37A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C259D4-AAFD-4891-8594-882799935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CC22-1CFA-4069-B0C6-0F63C813CDAB}" type="datetimeFigureOut">
              <a:rPr lang="nl-NL" smtClean="0"/>
              <a:t>20-1-2020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4E9575-E67E-484A-9DED-E7D27D55A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D14BA7-B8AC-4434-9DE0-723B07D31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2436D-B8D6-431E-96C3-DAA2A3045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540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87E12F-5B85-4BFB-9C65-555817303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2D7C777-1A12-4AEB-AB61-D9AE34BB0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A0446E-47B0-49AA-BE39-BA3EBFFEA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CC22-1CFA-4069-B0C6-0F63C813CDAB}" type="datetimeFigureOut">
              <a:rPr lang="nl-NL" smtClean="0"/>
              <a:t>20-1-2020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77333B-F1A2-42D3-91E7-BCBE75496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830FF1-AA7C-403C-8146-1C904F598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2436D-B8D6-431E-96C3-DAA2A3045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7349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540103D-944D-4388-898B-E940F0FD1E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7FE211C-E174-4402-AECB-C1556DA69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B61821-3F80-4D96-8CD3-F93C37E25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CC22-1CFA-4069-B0C6-0F63C813CDAB}" type="datetimeFigureOut">
              <a:rPr lang="nl-NL" smtClean="0"/>
              <a:t>20-1-2020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3D80189-99C3-40F6-A1EF-F54A0C2B3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FD309C-455A-4CC4-BAFD-1E8C7F733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2436D-B8D6-431E-96C3-DAA2A3045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4900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8DFC6C-0E62-4D72-929C-E0282D99F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948EE4-D536-434E-9CAB-7F4BC7CB2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810448-C893-403F-A2D4-0276DA47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CC22-1CFA-4069-B0C6-0F63C813CDAB}" type="datetimeFigureOut">
              <a:rPr lang="nl-NL" smtClean="0"/>
              <a:t>20-1-2020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8E3EF2-0E3D-45C3-8101-6D85F152B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BE25BF-094F-4857-938F-86759D276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2436D-B8D6-431E-96C3-DAA2A3045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197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5800B-5419-4C40-B47C-90E72F64D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157BDD-C75A-4FE8-88BB-34A87727E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F40CF2-B87A-4E2B-9CFB-363FE4819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CC22-1CFA-4069-B0C6-0F63C813CDAB}" type="datetimeFigureOut">
              <a:rPr lang="nl-NL" smtClean="0"/>
              <a:t>20-1-2020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A22BFF-5E14-43C6-B2D6-0114A5BBB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332DA0-6004-4220-8F51-905BE432E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2436D-B8D6-431E-96C3-DAA2A3045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2539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EE9D0B-DD61-4930-859E-64C028B33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19686F-6291-429F-A8CA-DB1063B87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62A1087-917E-461D-A4CE-D373D932D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06F282-A5AA-4994-8A23-7EF03BCD7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CC22-1CFA-4069-B0C6-0F63C813CDAB}" type="datetimeFigureOut">
              <a:rPr lang="nl-NL" smtClean="0"/>
              <a:t>20-1-2020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7585764-DE03-4E70-A8B4-04DABA0DA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A3C2E4-8994-45D1-8E72-0AA357346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2436D-B8D6-431E-96C3-DAA2A3045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59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D67F3-4253-41A5-A429-0C6D7F68B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B2EBD1-D885-4CC1-9B80-B373C6D49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65CF91B-63B2-434B-B3A1-31DBA7892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2F36D5E-4004-4A2A-8DF9-A6B213EAE8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D2F8273-9DC6-4768-A17B-3C458A7DE3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43CE83D-A63F-47CA-BD62-C3E23341D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CC22-1CFA-4069-B0C6-0F63C813CDAB}" type="datetimeFigureOut">
              <a:rPr lang="nl-NL" smtClean="0"/>
              <a:t>20-1-2020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027838F-5BCA-4960-AC0E-D97DFA04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52AF4EE-4C11-49A1-9E53-8319D3D7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2436D-B8D6-431E-96C3-DAA2A3045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306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3A2052-8459-4D92-9714-345C73C2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62CD25E-E4B1-4166-B55D-BDCA4FE1D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CC22-1CFA-4069-B0C6-0F63C813CDAB}" type="datetimeFigureOut">
              <a:rPr lang="nl-NL" smtClean="0"/>
              <a:t>20-1-2020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4AB7784-9960-4A5A-A999-33E69508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975D35-C86D-41EA-8AF1-290611D50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2436D-B8D6-431E-96C3-DAA2A3045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9105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449800B-B1B4-4F70-A8CF-3B25174B1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CC22-1CFA-4069-B0C6-0F63C813CDAB}" type="datetimeFigureOut">
              <a:rPr lang="nl-NL" smtClean="0"/>
              <a:t>20-1-2020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FDBD6EE-3103-4533-A66C-7E6A5874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F7B7AF-3439-49A0-B806-81C2E7B4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2436D-B8D6-431E-96C3-DAA2A3045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3388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43701A-D393-435D-9DD0-BA996AA45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9105DC-DE9C-4EEE-A47A-7D828C0BA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55AC429-599A-46F9-94C0-928FBFA11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8DF2EE-2A4F-4BAD-808C-F66FF3091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CC22-1CFA-4069-B0C6-0F63C813CDAB}" type="datetimeFigureOut">
              <a:rPr lang="nl-NL" smtClean="0"/>
              <a:t>20-1-2020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2AF2EA9-3029-46C1-AC70-48FE8E0EC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9068A7-1F88-493C-BF92-389FDBBB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2436D-B8D6-431E-96C3-DAA2A3045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348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B42AC1-C42D-4C68-8F7C-F9C19271A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D706FDC-BA5D-44D0-A6B1-96D142FDC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D6A5FCA-320B-4007-9CAC-D0D2AE1C0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E6A50E9-FD72-4445-9236-E438F7F8C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9CC22-1CFA-4069-B0C6-0F63C813CDAB}" type="datetimeFigureOut">
              <a:rPr lang="nl-NL" smtClean="0"/>
              <a:t>20-1-2020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112956D-1945-4C6E-A93D-4F09C2257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DCBF7E-9991-4D93-8F3B-EA3DAE43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2436D-B8D6-431E-96C3-DAA2A3045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11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3653EDE-32B4-4319-AF10-CD65C975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4B78F85-B761-4744-979D-C2A2710D8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6DEC3D-4DB6-4908-825E-E85D9305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9CC22-1CFA-4069-B0C6-0F63C813CDAB}" type="datetimeFigureOut">
              <a:rPr lang="nl-NL" smtClean="0"/>
              <a:t>20-1-2020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B80C4A-3FFD-4811-B797-A26C65B56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4FFFC40-D5E8-4E40-BF14-2AB21B148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2436D-B8D6-431E-96C3-DAA2A3045B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106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BAFCCEB-B1C2-4035-AA2F-3BF8BDD7C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823" y="0"/>
            <a:ext cx="8884354" cy="6723363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1DB8090B-C248-49BE-A850-7D499C7F0AC1}"/>
              </a:ext>
            </a:extLst>
          </p:cNvPr>
          <p:cNvSpPr/>
          <p:nvPr/>
        </p:nvSpPr>
        <p:spPr>
          <a:xfrm rot="3245794">
            <a:off x="-170939" y="3634563"/>
            <a:ext cx="5609987" cy="12949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48081"/>
              </a:avLst>
            </a:prstTxWarp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Ei lekkere dweil…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3B6D127-992C-499D-967E-22322549FF6A}"/>
              </a:ext>
            </a:extLst>
          </p:cNvPr>
          <p:cNvSpPr/>
          <p:nvPr/>
        </p:nvSpPr>
        <p:spPr>
          <a:xfrm rot="18756074">
            <a:off x="6597513" y="3580594"/>
            <a:ext cx="5651967" cy="13408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466360"/>
              </a:avLst>
            </a:prstTxWarp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…oe </a:t>
            </a:r>
            <a:r>
              <a:rPr lang="nl-NL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ist</a:t>
            </a:r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176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4"/>
            <a:ext cx="9324527" cy="685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leutspieroefenin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3913" y="238974"/>
            <a:ext cx="609600" cy="6096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 rot="952335">
            <a:off x="4342344" y="321927"/>
            <a:ext cx="3912169" cy="324704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Buk’s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zak’s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 lekker deur </a:t>
            </a: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oew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 ‘</a:t>
            </a: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ukke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n’een</a:t>
            </a:r>
            <a:endParaRPr lang="nl-NL" sz="1600" b="1" dirty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draai dan allemaal ‘s op </a:t>
            </a: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oew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rechse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béén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licht </a:t>
            </a: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oew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 linkse </a:t>
            </a: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n’errem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 mar ‘s op,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en zing </a:t>
            </a: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impesant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 ‘n mop!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nl-NL" sz="1400" b="1" dirty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Eila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, strekt </a:t>
            </a: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oew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 vingers dan ‘s ‘</a:t>
            </a: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éémaal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 uit,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drukt </a:t>
            </a: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oew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 duim ‘s </a:t>
            </a: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eve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steveg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 aan </a:t>
            </a: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oew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 snuit,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veer </a:t>
            </a: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nouw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ammaal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 deur nog </a:t>
            </a:r>
            <a:r>
              <a:rPr lang="nl-NL" sz="1600" b="1" dirty="0" err="1">
                <a:solidFill>
                  <a:srgbClr val="000000"/>
                </a:solidFill>
                <a:cs typeface="Arial" charset="0"/>
              </a:rPr>
              <a:t>ééne</a:t>
            </a: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 keer,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nl-NL" sz="1600" b="1" dirty="0">
                <a:solidFill>
                  <a:srgbClr val="000000"/>
                </a:solidFill>
                <a:cs typeface="Arial" charset="0"/>
              </a:rPr>
              <a:t>en spring dan mar op en neer!</a:t>
            </a:r>
          </a:p>
        </p:txBody>
      </p:sp>
    </p:spTree>
    <p:extLst>
      <p:ext uri="{BB962C8B-B14F-4D97-AF65-F5344CB8AC3E}">
        <p14:creationId xmlns:p14="http://schemas.microsoft.com/office/powerpoint/2010/main" val="400316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965E955-DE99-423E-993F-E29F3B83F03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209414D3-619C-4830-BF61-822E542EFB1A}"/>
              </a:ext>
            </a:extLst>
          </p:cNvPr>
          <p:cNvSpPr/>
          <p:nvPr/>
        </p:nvSpPr>
        <p:spPr>
          <a:xfrm>
            <a:off x="1192921" y="1422517"/>
            <a:ext cx="417492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1" u="none" strike="noStrike" dirty="0">
                <a:solidFill>
                  <a:srgbClr val="000000"/>
                </a:solidFill>
                <a:effectLst/>
                <a:latin typeface="&amp;quot"/>
              </a:rPr>
              <a:t>En </a:t>
            </a:r>
            <a:r>
              <a:rPr lang="nl-NL" sz="2000" b="0" i="1" u="none" strike="noStrike" dirty="0" err="1">
                <a:solidFill>
                  <a:srgbClr val="000000"/>
                </a:solidFill>
                <a:effectLst/>
                <a:latin typeface="&amp;quot"/>
              </a:rPr>
              <a:t>a'k</a:t>
            </a:r>
            <a:r>
              <a:rPr lang="nl-NL" sz="2000" b="0" i="1" u="none" strike="noStrike" dirty="0">
                <a:solidFill>
                  <a:srgbClr val="000000"/>
                </a:solidFill>
                <a:effectLst/>
                <a:latin typeface="&amp;quot"/>
              </a:rPr>
              <a:t> 't liedje </a:t>
            </a:r>
            <a:r>
              <a:rPr lang="nl-NL" sz="2000" b="0" i="1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&amp;quot"/>
              </a:rPr>
              <a:t>n'oor</a:t>
            </a:r>
            <a:endParaRPr lang="nl-NL" sz="2000" b="0" i="0" u="none" strike="noStrike" dirty="0">
              <a:solidFill>
                <a:schemeClr val="accent1">
                  <a:lumMod val="75000"/>
                </a:schemeClr>
              </a:solidFill>
              <a:effectLst/>
              <a:latin typeface="&amp;quot"/>
            </a:endParaRPr>
          </a:p>
          <a:p>
            <a:r>
              <a:rPr lang="nl-NL" sz="2000" b="0" i="1" u="none" strike="noStrike" dirty="0">
                <a:solidFill>
                  <a:srgbClr val="000000"/>
                </a:solidFill>
                <a:effectLst/>
                <a:latin typeface="&amp;quot"/>
              </a:rPr>
              <a:t>Dan mot me maske </a:t>
            </a:r>
            <a:r>
              <a:rPr lang="nl-NL" sz="2000" b="0" i="1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&amp;quot"/>
              </a:rPr>
              <a:t>voor</a:t>
            </a:r>
            <a:br>
              <a:rPr lang="nl-NL" sz="2000" b="0" i="0" u="none" strike="noStrike" dirty="0">
                <a:solidFill>
                  <a:srgbClr val="000000"/>
                </a:solidFill>
                <a:effectLst/>
                <a:latin typeface="&amp;quot"/>
              </a:rPr>
            </a:br>
            <a:r>
              <a:rPr lang="nl-NL" sz="2000" b="0" i="1" u="none" strike="noStrike" dirty="0" err="1">
                <a:solidFill>
                  <a:srgbClr val="000000"/>
                </a:solidFill>
                <a:effectLst/>
                <a:latin typeface="&amp;quot"/>
              </a:rPr>
              <a:t>Mè</a:t>
            </a:r>
            <a:r>
              <a:rPr lang="nl-NL" sz="2000" b="0" i="1" u="none" strike="noStrike" dirty="0">
                <a:solidFill>
                  <a:srgbClr val="000000"/>
                </a:solidFill>
                <a:effectLst/>
                <a:latin typeface="&amp;quot"/>
              </a:rPr>
              <a:t> me </a:t>
            </a:r>
            <a:r>
              <a:rPr lang="nl-NL" sz="2000" b="0" i="1" u="none" strike="noStrike" dirty="0" err="1">
                <a:solidFill>
                  <a:srgbClr val="000000"/>
                </a:solidFill>
                <a:effectLst/>
                <a:latin typeface="&amp;quot"/>
              </a:rPr>
              <a:t>gerdijn</a:t>
            </a:r>
            <a:r>
              <a:rPr lang="nl-NL" sz="2000" b="0" i="1" u="none" strike="noStrike" dirty="0">
                <a:solidFill>
                  <a:srgbClr val="000000"/>
                </a:solidFill>
                <a:effectLst/>
                <a:latin typeface="&amp;quot"/>
              </a:rPr>
              <a:t> al is 't 'n bietje </a:t>
            </a:r>
            <a:r>
              <a:rPr lang="nl-NL" sz="2000" b="0" i="1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&amp;quot"/>
              </a:rPr>
              <a:t>goor</a:t>
            </a:r>
            <a:endParaRPr lang="nl-NL" sz="2000" b="0" i="0" u="none" strike="noStrike" dirty="0">
              <a:solidFill>
                <a:schemeClr val="accent1">
                  <a:lumMod val="75000"/>
                </a:schemeClr>
              </a:solidFill>
              <a:effectLst/>
              <a:latin typeface="&amp;quot"/>
            </a:endParaRPr>
          </a:p>
          <a:p>
            <a:br>
              <a:rPr lang="nl-NL" sz="2000" b="0" i="0" u="none" strike="noStrike" dirty="0">
                <a:solidFill>
                  <a:srgbClr val="000000"/>
                </a:solidFill>
                <a:effectLst/>
                <a:latin typeface="&amp;quot"/>
              </a:rPr>
            </a:b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Ei lekkere dweil oe </a:t>
            </a:r>
            <a:r>
              <a:rPr lang="nl-NL" sz="2000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&amp;quot"/>
              </a:rPr>
              <a:t>ist</a:t>
            </a:r>
            <a:r>
              <a:rPr lang="nl-NL" sz="20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&amp;quot"/>
              </a:rPr>
              <a:t>?</a:t>
            </a:r>
            <a:br>
              <a:rPr lang="nl-NL" sz="2000" b="0" i="0" u="none" strike="noStrike" dirty="0">
                <a:solidFill>
                  <a:srgbClr val="000000"/>
                </a:solidFill>
                <a:effectLst/>
                <a:latin typeface="&amp;quot"/>
              </a:rPr>
            </a:br>
            <a:r>
              <a:rPr lang="nl-NL" sz="2000" b="1" i="0" u="none" strike="noStrike" dirty="0" err="1">
                <a:solidFill>
                  <a:srgbClr val="000000"/>
                </a:solidFill>
                <a:effectLst/>
                <a:latin typeface="&amp;quot"/>
              </a:rPr>
              <a:t>A'k</a:t>
            </a: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 jou was </a:t>
            </a:r>
            <a:r>
              <a:rPr lang="nl-NL" sz="2000" b="1" i="0" u="none" strike="noStrike" dirty="0" err="1">
                <a:solidFill>
                  <a:srgbClr val="000000"/>
                </a:solidFill>
                <a:effectLst/>
                <a:latin typeface="&amp;quot"/>
              </a:rPr>
              <a:t>zou'k</a:t>
            </a: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 's </a:t>
            </a:r>
            <a:r>
              <a:rPr lang="nl-NL" sz="2000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&amp;quot"/>
              </a:rPr>
              <a:t>bukke</a:t>
            </a:r>
            <a:br>
              <a:rPr lang="nl-NL" sz="2000" b="0" i="0" u="none" strike="noStrike" dirty="0">
                <a:solidFill>
                  <a:srgbClr val="000000"/>
                </a:solidFill>
                <a:effectLst/>
                <a:latin typeface="&amp;quot"/>
              </a:rPr>
            </a:b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De Vastenavend-</a:t>
            </a:r>
            <a:r>
              <a:rPr lang="nl-NL" sz="20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&amp;quot"/>
              </a:rPr>
              <a:t>twist</a:t>
            </a:r>
            <a:br>
              <a:rPr lang="nl-NL" sz="2000" b="0" i="0" u="none" strike="noStrike" dirty="0">
                <a:solidFill>
                  <a:srgbClr val="000000"/>
                </a:solidFill>
                <a:effectLst/>
                <a:latin typeface="&amp;quot"/>
              </a:rPr>
            </a:b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Da's </a:t>
            </a:r>
            <a:r>
              <a:rPr lang="nl-NL" sz="2000" b="1" i="0" u="none" strike="noStrike" dirty="0" err="1">
                <a:solidFill>
                  <a:srgbClr val="000000"/>
                </a:solidFill>
                <a:effectLst/>
                <a:latin typeface="&amp;quot"/>
              </a:rPr>
              <a:t>osse</a:t>
            </a: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 </a:t>
            </a:r>
            <a:r>
              <a:rPr lang="nl-NL" sz="2000" b="1" i="0" u="none" strike="noStrike" dirty="0" err="1">
                <a:solidFill>
                  <a:srgbClr val="000000"/>
                </a:solidFill>
                <a:effectLst/>
                <a:latin typeface="&amp;quot"/>
              </a:rPr>
              <a:t>n'op</a:t>
            </a: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 </a:t>
            </a:r>
            <a:r>
              <a:rPr lang="nl-NL" sz="2000" b="1" i="0" u="none" strike="noStrike" dirty="0" err="1">
                <a:solidFill>
                  <a:srgbClr val="000000"/>
                </a:solidFill>
                <a:effectLst/>
                <a:latin typeface="&amp;quot"/>
              </a:rPr>
              <a:t>oew</a:t>
            </a: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 </a:t>
            </a:r>
            <a:r>
              <a:rPr lang="nl-NL" sz="2000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&amp;quot"/>
              </a:rPr>
              <a:t>ukke</a:t>
            </a:r>
            <a:br>
              <a:rPr lang="nl-NL" sz="2000" b="0" i="0" u="none" strike="noStrike" dirty="0">
                <a:solidFill>
                  <a:srgbClr val="000000"/>
                </a:solidFill>
                <a:effectLst/>
                <a:latin typeface="&amp;quot"/>
              </a:rPr>
            </a:br>
            <a:r>
              <a:rPr lang="nl-NL" sz="2000" b="1" i="0" u="none" strike="noStrike" dirty="0" err="1">
                <a:solidFill>
                  <a:srgbClr val="000000"/>
                </a:solidFill>
                <a:effectLst/>
                <a:latin typeface="&amp;quot"/>
              </a:rPr>
              <a:t>Ginniemand</a:t>
            </a: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 aan de </a:t>
            </a:r>
            <a:r>
              <a:rPr lang="nl-NL" sz="20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&amp;quot"/>
              </a:rPr>
              <a:t>kant</a:t>
            </a:r>
            <a:br>
              <a:rPr lang="nl-NL" sz="2000" b="0" i="0" u="none" strike="noStrike" dirty="0">
                <a:solidFill>
                  <a:srgbClr val="000000"/>
                </a:solidFill>
                <a:effectLst/>
                <a:latin typeface="&amp;quot"/>
              </a:rPr>
            </a:b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Plek </a:t>
            </a:r>
            <a:r>
              <a:rPr lang="nl-NL" sz="2000" b="1" i="0" u="none" strike="noStrike" dirty="0" err="1">
                <a:solidFill>
                  <a:srgbClr val="000000"/>
                </a:solidFill>
                <a:effectLst/>
                <a:latin typeface="&amp;quot"/>
              </a:rPr>
              <a:t>emme</a:t>
            </a: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 </a:t>
            </a:r>
            <a:r>
              <a:rPr lang="nl-NL" sz="2000" b="1" i="0" u="none" strike="noStrike" dirty="0" err="1">
                <a:solidFill>
                  <a:srgbClr val="000000"/>
                </a:solidFill>
                <a:effectLst/>
                <a:latin typeface="&amp;quot"/>
              </a:rPr>
              <a:t>n'ommes</a:t>
            </a: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 </a:t>
            </a:r>
            <a:r>
              <a:rPr lang="nl-NL" sz="2000" b="1" i="0" u="none" strike="noStrike" dirty="0">
                <a:solidFill>
                  <a:schemeClr val="accent1">
                    <a:lumMod val="75000"/>
                  </a:schemeClr>
                </a:solidFill>
                <a:effectLst/>
                <a:latin typeface="&amp;quot"/>
              </a:rPr>
              <a:t>zat</a:t>
            </a:r>
            <a:br>
              <a:rPr lang="nl-NL" sz="2000" b="0" i="0" u="none" strike="noStrike" dirty="0">
                <a:solidFill>
                  <a:srgbClr val="000000"/>
                </a:solidFill>
                <a:effectLst/>
                <a:latin typeface="&amp;quot"/>
              </a:rPr>
            </a:b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Want me </a:t>
            </a:r>
            <a:r>
              <a:rPr lang="nl-NL" sz="2000" b="1" i="0" u="none" strike="noStrike" dirty="0" err="1">
                <a:solidFill>
                  <a:srgbClr val="000000"/>
                </a:solidFill>
                <a:effectLst/>
                <a:latin typeface="&amp;quot"/>
              </a:rPr>
              <a:t>n'ebbe</a:t>
            </a: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 </a:t>
            </a:r>
            <a:r>
              <a:rPr lang="nl-NL" sz="2000" b="1" i="0" u="none" strike="noStrike" dirty="0" err="1">
                <a:solidFill>
                  <a:srgbClr val="000000"/>
                </a:solidFill>
                <a:effectLst/>
                <a:latin typeface="&amp;quot"/>
              </a:rPr>
              <a:t>n'im</a:t>
            </a:r>
            <a:r>
              <a:rPr lang="nl-NL" sz="2000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&amp;quot"/>
              </a:rPr>
              <a:t>pessant</a:t>
            </a:r>
            <a:br>
              <a:rPr lang="nl-NL" sz="2000" b="0" i="0" u="none" strike="noStrike" dirty="0">
                <a:solidFill>
                  <a:srgbClr val="000000"/>
                </a:solidFill>
                <a:effectLst/>
                <a:latin typeface="&amp;quot"/>
              </a:rPr>
            </a:b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'n Stuk van </a:t>
            </a:r>
            <a:r>
              <a:rPr lang="nl-NL" sz="2000" b="1" i="0" u="none" strike="noStrike" dirty="0" err="1">
                <a:solidFill>
                  <a:srgbClr val="000000"/>
                </a:solidFill>
                <a:effectLst/>
                <a:latin typeface="&amp;quot"/>
              </a:rPr>
              <a:t>Altere</a:t>
            </a: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 </a:t>
            </a:r>
            <a:r>
              <a:rPr lang="nl-NL" sz="2000" b="1" i="0" u="none" strike="noStrike" dirty="0" err="1">
                <a:solidFill>
                  <a:schemeClr val="accent1">
                    <a:lumMod val="75000"/>
                  </a:schemeClr>
                </a:solidFill>
                <a:effectLst/>
                <a:latin typeface="&amp;quot"/>
              </a:rPr>
              <a:t>g'ad</a:t>
            </a:r>
            <a:endParaRPr lang="nl-NL" sz="2000" b="0" i="0" u="none" strike="noStrike" dirty="0">
              <a:solidFill>
                <a:schemeClr val="accent1">
                  <a:lumMod val="75000"/>
                </a:schemeClr>
              </a:solidFill>
              <a:effectLst/>
              <a:latin typeface="&amp;quot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AA7C9AC-B401-4DA2-99D7-0A590273C652}"/>
              </a:ext>
            </a:extLst>
          </p:cNvPr>
          <p:cNvSpPr/>
          <p:nvPr/>
        </p:nvSpPr>
        <p:spPr>
          <a:xfrm>
            <a:off x="7212135" y="1422517"/>
            <a:ext cx="48710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1" u="none" strike="noStrike" dirty="0">
                <a:solidFill>
                  <a:srgbClr val="000000"/>
                </a:solidFill>
                <a:effectLst/>
                <a:latin typeface="&amp;quot"/>
              </a:rPr>
              <a:t>En als ik het liedje hoor</a:t>
            </a:r>
            <a:endParaRPr lang="nl-NL" sz="2000" b="0" i="0" u="none" strike="noStrike" dirty="0">
              <a:solidFill>
                <a:srgbClr val="000000"/>
              </a:solidFill>
              <a:effectLst/>
              <a:latin typeface="&amp;quot"/>
            </a:endParaRPr>
          </a:p>
          <a:p>
            <a:r>
              <a:rPr lang="nl-NL" sz="2000" b="0" i="1" u="none" strike="noStrike" dirty="0">
                <a:solidFill>
                  <a:srgbClr val="000000"/>
                </a:solidFill>
                <a:effectLst/>
                <a:latin typeface="&amp;quot"/>
              </a:rPr>
              <a:t>Dan moet mijn masker voor</a:t>
            </a:r>
            <a:br>
              <a:rPr lang="nl-NL" sz="2000" b="0" i="0" u="none" strike="noStrike" dirty="0">
                <a:solidFill>
                  <a:srgbClr val="000000"/>
                </a:solidFill>
                <a:effectLst/>
                <a:latin typeface="&amp;quot"/>
              </a:rPr>
            </a:br>
            <a:r>
              <a:rPr lang="nl-NL" sz="2000" b="0" i="1" u="none" strike="noStrike" dirty="0">
                <a:solidFill>
                  <a:srgbClr val="000000"/>
                </a:solidFill>
                <a:effectLst/>
                <a:latin typeface="&amp;quot"/>
              </a:rPr>
              <a:t>Met mijn gordijn al is ‘t een beetje vies</a:t>
            </a:r>
            <a:endParaRPr lang="nl-NL" sz="2000" b="0" i="0" u="none" strike="noStrike" dirty="0">
              <a:solidFill>
                <a:srgbClr val="000000"/>
              </a:solidFill>
              <a:effectLst/>
              <a:latin typeface="&amp;quot"/>
            </a:endParaRPr>
          </a:p>
          <a:p>
            <a:br>
              <a:rPr lang="nl-NL" sz="2000" b="0" i="0" u="none" strike="noStrike" dirty="0">
                <a:solidFill>
                  <a:srgbClr val="000000"/>
                </a:solidFill>
                <a:effectLst/>
                <a:latin typeface="&amp;quot"/>
              </a:rPr>
            </a:b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Hé gezellige carnavalsvierder hoe gaat het?</a:t>
            </a:r>
            <a:br>
              <a:rPr lang="nl-NL" sz="2000" b="0" i="0" u="none" strike="noStrike" dirty="0">
                <a:solidFill>
                  <a:srgbClr val="000000"/>
                </a:solidFill>
                <a:effectLst/>
                <a:latin typeface="&amp;quot"/>
              </a:rPr>
            </a:b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Als ik jou was zou ik eens bukken</a:t>
            </a:r>
            <a:br>
              <a:rPr lang="nl-NL" sz="2000" b="0" i="0" u="none" strike="noStrike" dirty="0">
                <a:solidFill>
                  <a:srgbClr val="000000"/>
                </a:solidFill>
                <a:effectLst/>
                <a:latin typeface="&amp;quot"/>
              </a:rPr>
            </a:b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De carnavals-twist </a:t>
            </a:r>
            <a:r>
              <a:rPr lang="nl-NL" sz="2000" i="0" u="none" strike="noStrike" dirty="0">
                <a:solidFill>
                  <a:srgbClr val="000000"/>
                </a:solidFill>
                <a:effectLst/>
                <a:latin typeface="&amp;quot"/>
              </a:rPr>
              <a:t>(=een dans)</a:t>
            </a:r>
            <a:br>
              <a:rPr lang="nl-NL" sz="2000" i="0" u="none" strike="noStrike" dirty="0">
                <a:solidFill>
                  <a:srgbClr val="000000"/>
                </a:solidFill>
                <a:effectLst/>
                <a:latin typeface="&amp;quot"/>
              </a:rPr>
            </a:b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Dat is dansen op je hurken</a:t>
            </a:r>
          </a:p>
          <a:p>
            <a:r>
              <a:rPr lang="nl-NL" sz="2000" b="1" dirty="0">
                <a:solidFill>
                  <a:srgbClr val="000000"/>
                </a:solidFill>
                <a:latin typeface="&amp;quot"/>
              </a:rPr>
              <a:t>Niemand mag </a:t>
            </a: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aan de kant blijven</a:t>
            </a:r>
            <a:br>
              <a:rPr lang="nl-NL" sz="2000" b="0" i="0" u="none" strike="noStrike" dirty="0">
                <a:solidFill>
                  <a:srgbClr val="000000"/>
                </a:solidFill>
                <a:effectLst/>
                <a:latin typeface="&amp;quot"/>
              </a:rPr>
            </a:b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we hebben namelijk plaats genoeg</a:t>
            </a:r>
            <a:br>
              <a:rPr lang="nl-NL" sz="2000" b="0" i="0" u="none" strike="noStrike" dirty="0">
                <a:solidFill>
                  <a:srgbClr val="000000"/>
                </a:solidFill>
                <a:effectLst/>
                <a:latin typeface="&amp;quot"/>
              </a:rPr>
            </a:b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Want we hebben ondertussen</a:t>
            </a:r>
            <a:br>
              <a:rPr lang="nl-NL" sz="2000" b="0" i="0" u="none" strike="noStrike" dirty="0">
                <a:solidFill>
                  <a:srgbClr val="000000"/>
                </a:solidFill>
                <a:effectLst/>
                <a:latin typeface="&amp;quot"/>
              </a:rPr>
            </a:b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een </a:t>
            </a:r>
            <a:r>
              <a:rPr lang="nl-NL" sz="2000" b="1" dirty="0">
                <a:solidFill>
                  <a:srgbClr val="000000"/>
                </a:solidFill>
                <a:latin typeface="&amp;quot"/>
              </a:rPr>
              <a:t>stukje</a:t>
            </a:r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&amp;quot"/>
              </a:rPr>
              <a:t> van Halsteren gekregen.</a:t>
            </a:r>
            <a:endParaRPr lang="nl-NL" sz="2000" b="0" i="0" u="none" strike="noStrike" dirty="0">
              <a:solidFill>
                <a:srgbClr val="000000"/>
              </a:solidFill>
              <a:effectLst/>
              <a:latin typeface="&amp;quot"/>
            </a:endParaRPr>
          </a:p>
        </p:txBody>
      </p:sp>
      <p:pic>
        <p:nvPicPr>
          <p:cNvPr id="2" name="lekkere dweil (refr.)">
            <a:hlinkClick r:id="" action="ppaction://media"/>
            <a:extLst>
              <a:ext uri="{FF2B5EF4-FFF2-40B4-BE49-F238E27FC236}">
                <a16:creationId xmlns:a16="http://schemas.microsoft.com/office/drawing/2014/main" id="{F427B516-82FC-4E5E-9B4B-78AB5B8B2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12650" y="101659"/>
            <a:ext cx="609600" cy="6096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579536F-B79F-4C9E-85EC-DB4C53868932}"/>
              </a:ext>
            </a:extLst>
          </p:cNvPr>
          <p:cNvSpPr/>
          <p:nvPr/>
        </p:nvSpPr>
        <p:spPr>
          <a:xfrm rot="19982287">
            <a:off x="289615" y="310023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1962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EB9B2F4-6BA6-4FDB-8F90-23D389E790E5}"/>
              </a:ext>
            </a:extLst>
          </p:cNvPr>
          <p:cNvSpPr txBox="1"/>
          <p:nvPr/>
        </p:nvSpPr>
        <p:spPr>
          <a:xfrm>
            <a:off x="10628851" y="268448"/>
            <a:ext cx="897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Lied (zang)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67A46A0-780D-410A-8958-798D1276F239}"/>
              </a:ext>
            </a:extLst>
          </p:cNvPr>
          <p:cNvSpPr txBox="1"/>
          <p:nvPr/>
        </p:nvSpPr>
        <p:spPr>
          <a:xfrm>
            <a:off x="3292964" y="494689"/>
            <a:ext cx="1513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Spreektekst nadoen</a:t>
            </a:r>
          </a:p>
        </p:txBody>
      </p:sp>
      <p:pic>
        <p:nvPicPr>
          <p:cNvPr id="9" name="lekkere_dweil_nadoen">
            <a:hlinkClick r:id="" action="ppaction://media"/>
            <a:extLst>
              <a:ext uri="{FF2B5EF4-FFF2-40B4-BE49-F238E27FC236}">
                <a16:creationId xmlns:a16="http://schemas.microsoft.com/office/drawing/2014/main" id="{0F76A54F-E120-4308-AA6E-7616CDF509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83364" y="328388"/>
            <a:ext cx="609600" cy="6096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1E419EC-D3B4-45F2-8182-1FE4079AF660}"/>
              </a:ext>
            </a:extLst>
          </p:cNvPr>
          <p:cNvSpPr txBox="1"/>
          <p:nvPr/>
        </p:nvSpPr>
        <p:spPr>
          <a:xfrm>
            <a:off x="4302554" y="937988"/>
            <a:ext cx="1712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/>
              <a:t>Spreektekst meedoen</a:t>
            </a:r>
          </a:p>
        </p:txBody>
      </p:sp>
      <p:pic>
        <p:nvPicPr>
          <p:cNvPr id="11" name="lekkere_dweil_rap">
            <a:hlinkClick r:id="" action="ppaction://media"/>
            <a:extLst>
              <a:ext uri="{FF2B5EF4-FFF2-40B4-BE49-F238E27FC236}">
                <a16:creationId xmlns:a16="http://schemas.microsoft.com/office/drawing/2014/main" id="{6470A60F-91E8-48CB-B5D0-9780858F291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92407" y="771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4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2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8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111</Words>
  <Application>Microsoft Office PowerPoint</Application>
  <PresentationFormat>Breedbeeld</PresentationFormat>
  <Paragraphs>22</Paragraphs>
  <Slides>3</Slides>
  <Notes>0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8" baseType="lpstr">
      <vt:lpstr>&amp;quot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Jeroen Wierikx</dc:creator>
  <cp:lastModifiedBy>Jeroen Wierikx</cp:lastModifiedBy>
  <cp:revision>14</cp:revision>
  <dcterms:created xsi:type="dcterms:W3CDTF">2020-01-10T14:41:12Z</dcterms:created>
  <dcterms:modified xsi:type="dcterms:W3CDTF">2020-01-20T13:58:30Z</dcterms:modified>
</cp:coreProperties>
</file>