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2" d="100"/>
          <a:sy n="62" d="100"/>
        </p:scale>
        <p:origin x="84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155322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B4EB3F1-B7F9-43E0-836E-1156FD5F9AAB}" type="datetimeFigureOut">
              <a:rPr lang="nl-NL" smtClean="0"/>
              <a:t>7-10-2016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246356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181098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84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2699031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649348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989776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93609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293701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332828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175168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B4EB3F1-B7F9-43E0-836E-1156FD5F9AAB}" type="datetimeFigureOut">
              <a:rPr lang="nl-NL" smtClean="0"/>
              <a:t>7-10-2016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273423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B4EB3F1-B7F9-43E0-836E-1156FD5F9AAB}" type="datetimeFigureOut">
              <a:rPr lang="nl-NL" smtClean="0"/>
              <a:t>7-10-2016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386478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317449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140665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2B4EB3F1-B7F9-43E0-836E-1156FD5F9AAB}" type="datetimeFigureOut">
              <a:rPr lang="nl-NL" smtClean="0"/>
              <a:t>7-10-2016</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320015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B4EB3F1-B7F9-43E0-836E-1156FD5F9AAB}" type="datetimeFigureOut">
              <a:rPr lang="nl-NL" smtClean="0"/>
              <a:t>7-10-2016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1D4175-B44C-473F-B4B9-57A0D7B63433}" type="slidenum">
              <a:rPr lang="nl-NL" smtClean="0"/>
              <a:t>‹nr.›</a:t>
            </a:fld>
            <a:endParaRPr lang="nl-NL"/>
          </a:p>
        </p:txBody>
      </p:sp>
    </p:spTree>
    <p:extLst>
      <p:ext uri="{BB962C8B-B14F-4D97-AF65-F5344CB8AC3E}">
        <p14:creationId xmlns:p14="http://schemas.microsoft.com/office/powerpoint/2010/main" val="315132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4EB3F1-B7F9-43E0-836E-1156FD5F9AAB}" type="datetimeFigureOut">
              <a:rPr lang="nl-NL" smtClean="0"/>
              <a:t>7-10-2016</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1D4175-B44C-473F-B4B9-57A0D7B63433}" type="slidenum">
              <a:rPr lang="nl-NL" smtClean="0"/>
              <a:t>‹nr.›</a:t>
            </a:fld>
            <a:endParaRPr lang="nl-NL"/>
          </a:p>
        </p:txBody>
      </p:sp>
    </p:spTree>
    <p:extLst>
      <p:ext uri="{BB962C8B-B14F-4D97-AF65-F5344CB8AC3E}">
        <p14:creationId xmlns:p14="http://schemas.microsoft.com/office/powerpoint/2010/main" val="3689274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043214" y="0"/>
            <a:ext cx="3781588" cy="945397"/>
          </a:xfrm>
          <a:prstGeom prst="rect">
            <a:avLst/>
          </a:prstGeom>
        </p:spPr>
      </p:pic>
      <p:pic>
        <p:nvPicPr>
          <p:cNvPr id="5" name="Afbeelding 4"/>
          <p:cNvPicPr>
            <a:picLocks noChangeAspect="1"/>
          </p:cNvPicPr>
          <p:nvPr/>
        </p:nvPicPr>
        <p:blipFill>
          <a:blip r:embed="rId3"/>
          <a:stretch>
            <a:fillRect/>
          </a:stretch>
        </p:blipFill>
        <p:spPr>
          <a:xfrm>
            <a:off x="711631" y="472698"/>
            <a:ext cx="4724400" cy="6048375"/>
          </a:xfrm>
          <a:prstGeom prst="rect">
            <a:avLst/>
          </a:prstGeom>
        </p:spPr>
      </p:pic>
      <p:sp>
        <p:nvSpPr>
          <p:cNvPr id="9" name="Tekstvak 8"/>
          <p:cNvSpPr txBox="1"/>
          <p:nvPr/>
        </p:nvSpPr>
        <p:spPr>
          <a:xfrm>
            <a:off x="6060749" y="2026402"/>
            <a:ext cx="5517397" cy="769441"/>
          </a:xfrm>
          <a:prstGeom prst="rect">
            <a:avLst/>
          </a:prstGeom>
          <a:noFill/>
        </p:spPr>
        <p:txBody>
          <a:bodyPr wrap="square" rtlCol="0">
            <a:spAutoFit/>
          </a:bodyPr>
          <a:lstStyle/>
          <a:p>
            <a:r>
              <a:rPr lang="nl-NL" sz="2800" b="1" dirty="0"/>
              <a:t>De bouw van een wagen</a:t>
            </a:r>
            <a:r>
              <a:rPr lang="nl-NL" sz="2800" dirty="0"/>
              <a:t>!</a:t>
            </a:r>
          </a:p>
          <a:p>
            <a:r>
              <a:rPr lang="nl-NL" sz="1600" dirty="0"/>
              <a:t>Hefbomen en katrollen.</a:t>
            </a:r>
          </a:p>
        </p:txBody>
      </p:sp>
    </p:spTree>
    <p:extLst>
      <p:ext uri="{BB962C8B-B14F-4D97-AF65-F5344CB8AC3E}">
        <p14:creationId xmlns:p14="http://schemas.microsoft.com/office/powerpoint/2010/main" val="98255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043214" y="0"/>
            <a:ext cx="3781588" cy="945397"/>
          </a:xfrm>
          <a:prstGeom prst="rect">
            <a:avLst/>
          </a:prstGeom>
        </p:spPr>
      </p:pic>
      <p:pic>
        <p:nvPicPr>
          <p:cNvPr id="5" name="Afbeelding 4"/>
          <p:cNvPicPr>
            <a:picLocks noChangeAspect="1"/>
          </p:cNvPicPr>
          <p:nvPr/>
        </p:nvPicPr>
        <p:blipFill>
          <a:blip r:embed="rId3"/>
          <a:stretch>
            <a:fillRect/>
          </a:stretch>
        </p:blipFill>
        <p:spPr>
          <a:xfrm>
            <a:off x="852406" y="1395438"/>
            <a:ext cx="2708329" cy="3467316"/>
          </a:xfrm>
          <a:prstGeom prst="rect">
            <a:avLst/>
          </a:prstGeom>
        </p:spPr>
      </p:pic>
      <p:sp>
        <p:nvSpPr>
          <p:cNvPr id="6" name="Tekstvak 5"/>
          <p:cNvSpPr txBox="1"/>
          <p:nvPr/>
        </p:nvSpPr>
        <p:spPr>
          <a:xfrm>
            <a:off x="3921072" y="1236270"/>
            <a:ext cx="6868776" cy="2031325"/>
          </a:xfrm>
          <a:prstGeom prst="rect">
            <a:avLst/>
          </a:prstGeom>
          <a:noFill/>
        </p:spPr>
        <p:txBody>
          <a:bodyPr wrap="square" rtlCol="0">
            <a:spAutoFit/>
          </a:bodyPr>
          <a:lstStyle/>
          <a:p>
            <a:r>
              <a:rPr lang="nl-NL" dirty="0"/>
              <a:t>Ieder jaar worden er door de bouwclubs geweldige </a:t>
            </a:r>
            <a:r>
              <a:rPr lang="nl-NL" dirty="0" err="1"/>
              <a:t>vastenavendwagens</a:t>
            </a:r>
            <a:r>
              <a:rPr lang="nl-NL" dirty="0"/>
              <a:t> gemaakt. </a:t>
            </a:r>
          </a:p>
          <a:p>
            <a:r>
              <a:rPr lang="nl-NL" dirty="0"/>
              <a:t>We zien ze dan tijdens de optocht door de straten gaan. </a:t>
            </a:r>
          </a:p>
          <a:p>
            <a:endParaRPr lang="nl-NL" dirty="0"/>
          </a:p>
          <a:p>
            <a:r>
              <a:rPr lang="nl-NL" dirty="0"/>
              <a:t>Starend in de verte doemen de grote wagens al op.  Je kunt niet wachten om ze helemaal te zien. En dan staan ze voor je en bedenk je je dat ze wel heel hoog zijn…....</a:t>
            </a:r>
          </a:p>
        </p:txBody>
      </p:sp>
      <p:sp>
        <p:nvSpPr>
          <p:cNvPr id="9" name="Gedachtewolkje: wolk 8"/>
          <p:cNvSpPr/>
          <p:nvPr/>
        </p:nvSpPr>
        <p:spPr>
          <a:xfrm>
            <a:off x="4045058" y="3905573"/>
            <a:ext cx="6744790" cy="2216258"/>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2400" b="1" dirty="0"/>
              <a:t>Hoe krijgen ze die grote poppen opgetild?</a:t>
            </a:r>
          </a:p>
        </p:txBody>
      </p:sp>
      <p:sp>
        <p:nvSpPr>
          <p:cNvPr id="10" name="Tekstvak 9"/>
          <p:cNvSpPr txBox="1"/>
          <p:nvPr/>
        </p:nvSpPr>
        <p:spPr>
          <a:xfrm>
            <a:off x="8043214" y="6168326"/>
            <a:ext cx="5061711" cy="584775"/>
          </a:xfrm>
          <a:prstGeom prst="rect">
            <a:avLst/>
          </a:prstGeom>
          <a:noFill/>
        </p:spPr>
        <p:txBody>
          <a:bodyPr wrap="square" rtlCol="0">
            <a:spAutoFit/>
          </a:bodyPr>
          <a:lstStyle/>
          <a:p>
            <a:r>
              <a:rPr lang="nl-NL" sz="1600" b="1" dirty="0"/>
              <a:t>Les techniek: De bouw van een wagen</a:t>
            </a:r>
            <a:r>
              <a:rPr lang="nl-NL" sz="1600" dirty="0"/>
              <a:t>!</a:t>
            </a:r>
          </a:p>
          <a:p>
            <a:r>
              <a:rPr lang="nl-NL" sz="1600" dirty="0"/>
              <a:t>Hefbomen en katrollen.</a:t>
            </a:r>
          </a:p>
        </p:txBody>
      </p:sp>
    </p:spTree>
    <p:extLst>
      <p:ext uri="{BB962C8B-B14F-4D97-AF65-F5344CB8AC3E}">
        <p14:creationId xmlns:p14="http://schemas.microsoft.com/office/powerpoint/2010/main" val="16517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043214" y="0"/>
            <a:ext cx="3781588" cy="945397"/>
          </a:xfrm>
          <a:prstGeom prst="rect">
            <a:avLst/>
          </a:prstGeom>
        </p:spPr>
      </p:pic>
      <p:sp>
        <p:nvSpPr>
          <p:cNvPr id="5" name="Tekstvak 4"/>
          <p:cNvSpPr txBox="1"/>
          <p:nvPr/>
        </p:nvSpPr>
        <p:spPr>
          <a:xfrm>
            <a:off x="1183208" y="2374645"/>
            <a:ext cx="6104023" cy="2308324"/>
          </a:xfrm>
          <a:prstGeom prst="rect">
            <a:avLst/>
          </a:prstGeom>
          <a:noFill/>
        </p:spPr>
        <p:txBody>
          <a:bodyPr wrap="square" rtlCol="0">
            <a:spAutoFit/>
          </a:bodyPr>
          <a:lstStyle/>
          <a:p>
            <a:r>
              <a:rPr lang="nl-NL" sz="2400" b="1" u="sng" dirty="0"/>
              <a:t>Opdracht</a:t>
            </a:r>
            <a:r>
              <a:rPr lang="nl-NL" sz="2400" b="1" dirty="0"/>
              <a:t>:</a:t>
            </a:r>
          </a:p>
          <a:p>
            <a:r>
              <a:rPr lang="nl-NL" sz="2400" b="1" dirty="0"/>
              <a:t>Je gaat nu zelf aan de slag.</a:t>
            </a:r>
          </a:p>
          <a:p>
            <a:endParaRPr lang="nl-NL" sz="2400" b="1" dirty="0"/>
          </a:p>
          <a:p>
            <a:r>
              <a:rPr lang="nl-NL" sz="2400" b="1" dirty="0"/>
              <a:t>De opdracht is om een boek vanaf de grond op te tillen. Je moet deze optillen tot de hoogte van je stoel.</a:t>
            </a:r>
          </a:p>
        </p:txBody>
      </p:sp>
      <p:sp>
        <p:nvSpPr>
          <p:cNvPr id="7" name="Gedachtewolkje: wolk 6"/>
          <p:cNvSpPr/>
          <p:nvPr/>
        </p:nvSpPr>
        <p:spPr>
          <a:xfrm>
            <a:off x="1735810" y="170481"/>
            <a:ext cx="5721902" cy="1627322"/>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2400" b="1" dirty="0"/>
              <a:t>Hoe krijgen ze die grote poppen opgetild?</a:t>
            </a:r>
          </a:p>
        </p:txBody>
      </p:sp>
      <p:sp>
        <p:nvSpPr>
          <p:cNvPr id="8" name="Tekstvak 7"/>
          <p:cNvSpPr txBox="1"/>
          <p:nvPr/>
        </p:nvSpPr>
        <p:spPr>
          <a:xfrm>
            <a:off x="8401308" y="1912980"/>
            <a:ext cx="3065400" cy="923330"/>
          </a:xfrm>
          <a:prstGeom prst="rect">
            <a:avLst/>
          </a:prstGeom>
          <a:solidFill>
            <a:srgbClr val="92D050"/>
          </a:solidFill>
        </p:spPr>
        <p:txBody>
          <a:bodyPr wrap="square" rtlCol="0">
            <a:spAutoFit/>
          </a:bodyPr>
          <a:lstStyle/>
          <a:p>
            <a:r>
              <a:rPr lang="nl-NL" b="1" i="1" u="sng" dirty="0"/>
              <a:t>Tip 1.</a:t>
            </a:r>
          </a:p>
          <a:p>
            <a:r>
              <a:rPr lang="nl-NL" b="1" dirty="0"/>
              <a:t>Wie is Christiaan Huygens en hoe kan hij je helpen?</a:t>
            </a:r>
          </a:p>
        </p:txBody>
      </p:sp>
      <p:sp>
        <p:nvSpPr>
          <p:cNvPr id="9" name="Tekstvak 8"/>
          <p:cNvSpPr txBox="1"/>
          <p:nvPr/>
        </p:nvSpPr>
        <p:spPr>
          <a:xfrm>
            <a:off x="8043214" y="6168326"/>
            <a:ext cx="5061711" cy="584775"/>
          </a:xfrm>
          <a:prstGeom prst="rect">
            <a:avLst/>
          </a:prstGeom>
          <a:noFill/>
        </p:spPr>
        <p:txBody>
          <a:bodyPr wrap="square" rtlCol="0">
            <a:spAutoFit/>
          </a:bodyPr>
          <a:lstStyle/>
          <a:p>
            <a:r>
              <a:rPr lang="nl-NL" sz="1600" b="1" dirty="0"/>
              <a:t>Les techniek: De bouw van een wagen</a:t>
            </a:r>
            <a:r>
              <a:rPr lang="nl-NL" sz="1600" dirty="0"/>
              <a:t>!</a:t>
            </a:r>
          </a:p>
          <a:p>
            <a:r>
              <a:rPr lang="nl-NL" sz="1600" dirty="0"/>
              <a:t>Hefbomen en katrollen.</a:t>
            </a:r>
          </a:p>
        </p:txBody>
      </p:sp>
      <p:sp>
        <p:nvSpPr>
          <p:cNvPr id="10" name="Tekstvak 9"/>
          <p:cNvSpPr txBox="1"/>
          <p:nvPr/>
        </p:nvSpPr>
        <p:spPr>
          <a:xfrm>
            <a:off x="8401308" y="3677248"/>
            <a:ext cx="2823411" cy="1200329"/>
          </a:xfrm>
          <a:prstGeom prst="rect">
            <a:avLst/>
          </a:prstGeom>
          <a:solidFill>
            <a:srgbClr val="92D050"/>
          </a:solidFill>
        </p:spPr>
        <p:txBody>
          <a:bodyPr wrap="square" rtlCol="0">
            <a:spAutoFit/>
          </a:bodyPr>
          <a:lstStyle/>
          <a:p>
            <a:r>
              <a:rPr lang="nl-NL" b="1" i="1" u="sng" dirty="0"/>
              <a:t>Tip 2.</a:t>
            </a:r>
          </a:p>
          <a:p>
            <a:r>
              <a:rPr lang="nl-NL" b="1" dirty="0"/>
              <a:t>Weet je al wat je nodig hebt? Kan je dit nu ook zelf maken?</a:t>
            </a:r>
          </a:p>
        </p:txBody>
      </p:sp>
      <p:pic>
        <p:nvPicPr>
          <p:cNvPr id="12" name="Afbeelding 11"/>
          <p:cNvPicPr>
            <a:picLocks noChangeAspect="1"/>
          </p:cNvPicPr>
          <p:nvPr/>
        </p:nvPicPr>
        <p:blipFill>
          <a:blip r:embed="rId3"/>
          <a:stretch>
            <a:fillRect/>
          </a:stretch>
        </p:blipFill>
        <p:spPr>
          <a:xfrm>
            <a:off x="7089936" y="5811418"/>
            <a:ext cx="735551" cy="941683"/>
          </a:xfrm>
          <a:prstGeom prst="rect">
            <a:avLst/>
          </a:prstGeom>
        </p:spPr>
      </p:pic>
      <p:sp>
        <p:nvSpPr>
          <p:cNvPr id="13" name="Tekstvak 12"/>
          <p:cNvSpPr txBox="1"/>
          <p:nvPr/>
        </p:nvSpPr>
        <p:spPr>
          <a:xfrm>
            <a:off x="758061" y="5259811"/>
            <a:ext cx="4960814" cy="923330"/>
          </a:xfrm>
          <a:prstGeom prst="rect">
            <a:avLst/>
          </a:prstGeom>
          <a:solidFill>
            <a:srgbClr val="92D050"/>
          </a:solidFill>
        </p:spPr>
        <p:txBody>
          <a:bodyPr wrap="square" rtlCol="0">
            <a:spAutoFit/>
          </a:bodyPr>
          <a:lstStyle/>
          <a:p>
            <a:r>
              <a:rPr lang="nl-NL" b="1" i="1" u="sng" dirty="0"/>
              <a:t>Tip 3.</a:t>
            </a:r>
          </a:p>
          <a:p>
            <a:r>
              <a:rPr lang="nl-NL" b="1" dirty="0"/>
              <a:t>Heb je nu een hefboom of katrol gebruikt? Waarom heb je hiervoor gekozen?</a:t>
            </a:r>
          </a:p>
        </p:txBody>
      </p:sp>
    </p:spTree>
    <p:extLst>
      <p:ext uri="{BB962C8B-B14F-4D97-AF65-F5344CB8AC3E}">
        <p14:creationId xmlns:p14="http://schemas.microsoft.com/office/powerpoint/2010/main" val="237995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290256" y="1154530"/>
            <a:ext cx="9958767" cy="4363954"/>
          </a:xfrm>
          <a:prstGeom prst="rect">
            <a:avLst/>
          </a:prstGeom>
        </p:spPr>
      </p:pic>
      <p:sp>
        <p:nvSpPr>
          <p:cNvPr id="5" name="Tekstvak 4"/>
          <p:cNvSpPr txBox="1"/>
          <p:nvPr/>
        </p:nvSpPr>
        <p:spPr>
          <a:xfrm>
            <a:off x="1290257" y="208546"/>
            <a:ext cx="8527510" cy="584775"/>
          </a:xfrm>
          <a:prstGeom prst="rect">
            <a:avLst/>
          </a:prstGeom>
          <a:noFill/>
        </p:spPr>
        <p:txBody>
          <a:bodyPr wrap="square" rtlCol="0">
            <a:spAutoFit/>
          </a:bodyPr>
          <a:lstStyle/>
          <a:p>
            <a:r>
              <a:rPr lang="nl-NL" sz="3200" dirty="0"/>
              <a:t>Waar let de juf of meester op?</a:t>
            </a:r>
          </a:p>
        </p:txBody>
      </p:sp>
      <p:sp>
        <p:nvSpPr>
          <p:cNvPr id="6" name="Tekstvak 5"/>
          <p:cNvSpPr txBox="1"/>
          <p:nvPr/>
        </p:nvSpPr>
        <p:spPr>
          <a:xfrm>
            <a:off x="1593425" y="5689865"/>
            <a:ext cx="9958767" cy="646331"/>
          </a:xfrm>
          <a:prstGeom prst="rect">
            <a:avLst/>
          </a:prstGeom>
          <a:noFill/>
        </p:spPr>
        <p:txBody>
          <a:bodyPr wrap="square" rtlCol="0">
            <a:spAutoFit/>
          </a:bodyPr>
          <a:lstStyle/>
          <a:p>
            <a:r>
              <a:rPr lang="nl-NL" b="1" dirty="0"/>
              <a:t>Bespreek binnen je groepje de bovenstaande onderdelen. </a:t>
            </a:r>
          </a:p>
          <a:p>
            <a:r>
              <a:rPr lang="nl-NL" b="1" dirty="0"/>
              <a:t>Hoe gaan jullie er voor zorgen, dat je alles doet?</a:t>
            </a:r>
          </a:p>
        </p:txBody>
      </p:sp>
      <p:pic>
        <p:nvPicPr>
          <p:cNvPr id="7" name="Afbeelding 6"/>
          <p:cNvPicPr>
            <a:picLocks noChangeAspect="1"/>
          </p:cNvPicPr>
          <p:nvPr/>
        </p:nvPicPr>
        <p:blipFill>
          <a:blip r:embed="rId3"/>
          <a:stretch>
            <a:fillRect/>
          </a:stretch>
        </p:blipFill>
        <p:spPr>
          <a:xfrm>
            <a:off x="8043214" y="0"/>
            <a:ext cx="3781588" cy="945397"/>
          </a:xfrm>
          <a:prstGeom prst="rect">
            <a:avLst/>
          </a:prstGeom>
        </p:spPr>
      </p:pic>
      <p:sp>
        <p:nvSpPr>
          <p:cNvPr id="8" name="Tekstvak 7"/>
          <p:cNvSpPr txBox="1"/>
          <p:nvPr/>
        </p:nvSpPr>
        <p:spPr>
          <a:xfrm>
            <a:off x="8043214" y="6168326"/>
            <a:ext cx="5061711" cy="584775"/>
          </a:xfrm>
          <a:prstGeom prst="rect">
            <a:avLst/>
          </a:prstGeom>
          <a:noFill/>
        </p:spPr>
        <p:txBody>
          <a:bodyPr wrap="square" rtlCol="0">
            <a:spAutoFit/>
          </a:bodyPr>
          <a:lstStyle/>
          <a:p>
            <a:r>
              <a:rPr lang="nl-NL" sz="1600" b="1" dirty="0"/>
              <a:t>Les techniek: De bouw van een wagen</a:t>
            </a:r>
            <a:r>
              <a:rPr lang="nl-NL" sz="1600" dirty="0"/>
              <a:t>!</a:t>
            </a:r>
          </a:p>
          <a:p>
            <a:r>
              <a:rPr lang="nl-NL" sz="1600" dirty="0"/>
              <a:t>Hefbomen en katrollen.</a:t>
            </a:r>
          </a:p>
        </p:txBody>
      </p:sp>
    </p:spTree>
    <p:extLst>
      <p:ext uri="{BB962C8B-B14F-4D97-AF65-F5344CB8AC3E}">
        <p14:creationId xmlns:p14="http://schemas.microsoft.com/office/powerpoint/2010/main" val="4149848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68</TotalTime>
  <Words>239</Words>
  <Application>Microsoft Office PowerPoint</Application>
  <PresentationFormat>Breedbeeld</PresentationFormat>
  <Paragraphs>27</Paragraphs>
  <Slides>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Arial</vt:lpstr>
      <vt:lpstr>Century Gothic</vt:lpstr>
      <vt:lpstr>Wingdings 3</vt:lpstr>
      <vt:lpstr>Ion</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liesette schuurbiers</dc:creator>
  <cp:lastModifiedBy>liesette schuurbiers</cp:lastModifiedBy>
  <cp:revision>6</cp:revision>
  <dcterms:created xsi:type="dcterms:W3CDTF">2016-10-07T11:44:40Z</dcterms:created>
  <dcterms:modified xsi:type="dcterms:W3CDTF">2016-10-07T12:52:48Z</dcterms:modified>
</cp:coreProperties>
</file>